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280" r:id="rId1"/>
  </p:sldMasterIdLst>
  <p:notesMasterIdLst>
    <p:notesMasterId r:id="rId24"/>
  </p:notesMasterIdLst>
  <p:sldIdLst>
    <p:sldId id="5307" r:id="rId2"/>
    <p:sldId id="5308" r:id="rId3"/>
    <p:sldId id="5309" r:id="rId4"/>
    <p:sldId id="5310" r:id="rId5"/>
    <p:sldId id="347" r:id="rId6"/>
    <p:sldId id="5311" r:id="rId7"/>
    <p:sldId id="5312" r:id="rId8"/>
    <p:sldId id="308" r:id="rId9"/>
    <p:sldId id="5313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9885" autoAdjust="0"/>
    <p:restoredTop sz="90909" autoAdjust="0"/>
  </p:normalViewPr>
  <p:slideViewPr>
    <p:cSldViewPr>
      <p:cViewPr>
        <p:scale>
          <a:sx n="60" d="100"/>
          <a:sy n="60" d="100"/>
        </p:scale>
        <p:origin x="912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5/08/2022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4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5/08/2022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32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5/08/2022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94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5/08/2022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2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5/08/2022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705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5/08/2022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072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5/08/2022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5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5/08/2022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31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5/08/2022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6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5/08/2022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297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5/08/2022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39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ClrTx/>
              <a:buFontTx/>
              <a:buNone/>
            </a:pPr>
            <a:fld id="{C6430DBB-9FD5-43E7-88F1-55A569E9525E}" type="datetimeFigureOut">
              <a:rPr lang="nl-BE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>
                <a:buClrTx/>
                <a:buFontTx/>
                <a:buNone/>
              </a:pPr>
              <a:t>5/08/2022</a:t>
            </a:fld>
            <a:endParaRPr lang="nl-BE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ClrTx/>
              <a:buFontTx/>
              <a:buNone/>
            </a:pPr>
            <a:endParaRPr lang="nl-BE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ClrTx/>
              <a:buFontTx/>
              <a:buNone/>
            </a:pPr>
            <a:fld id="{EE336665-E7E9-4861-9ADF-F11A47CBAD79}" type="slidenum">
              <a:rPr lang="nl-BE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>
                <a:buClrTx/>
                <a:buFontTx/>
                <a:buNone/>
              </a:pPr>
              <a:t>‹#›</a:t>
            </a:fld>
            <a:endParaRPr lang="nl-BE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57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281" r:id="rId1"/>
    <p:sldLayoutId id="2147487282" r:id="rId2"/>
    <p:sldLayoutId id="2147487283" r:id="rId3"/>
    <p:sldLayoutId id="2147487284" r:id="rId4"/>
    <p:sldLayoutId id="2147487285" r:id="rId5"/>
    <p:sldLayoutId id="2147487286" r:id="rId6"/>
    <p:sldLayoutId id="2147487287" r:id="rId7"/>
    <p:sldLayoutId id="2147487288" r:id="rId8"/>
    <p:sldLayoutId id="2147487289" r:id="rId9"/>
    <p:sldLayoutId id="2147487290" r:id="rId10"/>
    <p:sldLayoutId id="21474872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9121" y="837337"/>
            <a:ext cx="64734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耶稣在我里面</a:t>
            </a:r>
            <a:endParaRPr kumimoji="0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5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Jesus Lives in Me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6275" y="4366617"/>
            <a:ext cx="778192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泥土音乐</a:t>
            </a:r>
            <a:endParaRPr kumimoji="0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宋体"/>
              <a:ea typeface="+mn-ea"/>
              <a:cs typeface="Arial"/>
              <a:sym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6275" y="5905500"/>
            <a:ext cx="7781925" cy="295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1353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760" y="1106715"/>
            <a:ext cx="8412479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尝过主恩的滋味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还有什么更甘甜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Taste the grace of the Lord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What is more sweet?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"/>
                <a:cs typeface=""/>
                <a:sym typeface="Arial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1-V.1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/>
                <a:ea typeface=""/>
                <a:cs typeface=""/>
                <a:sym typeface="Arial"/>
              </a:rPr>
              <a:t>泥土音乐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/>
                <a:ea typeface=""/>
                <a:cs typeface=""/>
                <a:sym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1815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2366" y="567567"/>
            <a:ext cx="7673009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一生最大的祝福</a:t>
            </a:r>
            <a:endParaRPr kumimoji="0" lang="en-US" altLang="ja-JP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就是有耶稣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住在我里面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28301" y="4438462"/>
            <a:ext cx="62211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The greatest blessing in life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Is that Jesus lives in me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5327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1-V.2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/>
                <a:ea typeface=""/>
                <a:cs typeface=""/>
                <a:sym typeface="Arial"/>
              </a:rPr>
              <a:t>泥土音乐 </a:t>
            </a:r>
          </a:p>
        </p:txBody>
      </p:sp>
      <p:sp>
        <p:nvSpPr>
          <p:cNvPr id="8" name="Rectangle 7"/>
          <p:cNvSpPr/>
          <p:nvPr/>
        </p:nvSpPr>
        <p:spPr>
          <a:xfrm>
            <a:off x="927652" y="920659"/>
            <a:ext cx="7263847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宋体"/>
                <a:cs typeface=""/>
                <a:sym typeface="Arial"/>
              </a:rPr>
              <a:t>世界不再吸引我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宋体"/>
                <a:cs typeface=""/>
                <a:sym typeface="Arial"/>
              </a:rPr>
              <a:t>主爱胜过全所有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"/>
              <a:cs typeface="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"/>
              <a:cs typeface="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"/>
              <a:cs typeface="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The world no longer attracts 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Lord love is better than all</a:t>
            </a:r>
          </a:p>
        </p:txBody>
      </p:sp>
    </p:spTree>
    <p:extLst>
      <p:ext uri="{BB962C8B-B14F-4D97-AF65-F5344CB8AC3E}">
        <p14:creationId xmlns:p14="http://schemas.microsoft.com/office/powerpoint/2010/main" val="1471534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2366" y="567567"/>
            <a:ext cx="7673009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一生最大的祝福</a:t>
            </a:r>
            <a:endParaRPr kumimoji="0" lang="en-US" altLang="ja-JP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就是有耶稣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住在我里面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28301" y="4438462"/>
            <a:ext cx="62211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The greatest blessing in life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Is that Jesus lives in me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7483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5056" y="727595"/>
            <a:ext cx="76625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因为耶稣在我里面</a:t>
            </a:r>
            <a:endParaRPr kumimoji="0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我的生命海阔天空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"/>
              <a:cs typeface="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"/>
              <a:cs typeface="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Because Jesus is in 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My life is wide open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1-R.1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/>
                <a:ea typeface=""/>
                <a:cs typeface=""/>
                <a:sym typeface="Arial"/>
              </a:rPr>
              <a:t>泥土音乐 </a:t>
            </a:r>
          </a:p>
        </p:txBody>
      </p:sp>
    </p:spTree>
    <p:extLst>
      <p:ext uri="{BB962C8B-B14F-4D97-AF65-F5344CB8AC3E}">
        <p14:creationId xmlns:p14="http://schemas.microsoft.com/office/powerpoint/2010/main" val="404718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6769" y="170107"/>
            <a:ext cx="7904135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不论环境顺逆</a:t>
            </a:r>
            <a:r>
              <a:rPr kumimoji="0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 </a:t>
            </a:r>
            <a:endParaRPr kumimoji="0" lang="en-US" sz="7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我深深相信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主的恩典一定够用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"/>
              <a:cs typeface="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Regardless of the environment,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I believe deeply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 The grace of the Lord must be sufficient</a:t>
            </a:r>
          </a:p>
        </p:txBody>
      </p:sp>
    </p:spTree>
    <p:extLst>
      <p:ext uri="{BB962C8B-B14F-4D97-AF65-F5344CB8AC3E}">
        <p14:creationId xmlns:p14="http://schemas.microsoft.com/office/powerpoint/2010/main" val="659623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826" y="1154888"/>
            <a:ext cx="792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因为耶稣在我里面</a:t>
            </a:r>
            <a:endParaRPr kumimoji="0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我能勇敢面对明天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"/>
              <a:cs typeface="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Because Jesus is in 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I can bravely face tomorrow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1-R.3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/>
                <a:ea typeface=""/>
                <a:cs typeface=""/>
                <a:sym typeface="Arial"/>
              </a:rPr>
              <a:t>泥土音乐 </a:t>
            </a:r>
          </a:p>
        </p:txBody>
      </p:sp>
    </p:spTree>
    <p:extLst>
      <p:ext uri="{BB962C8B-B14F-4D97-AF65-F5344CB8AC3E}">
        <p14:creationId xmlns:p14="http://schemas.microsoft.com/office/powerpoint/2010/main" val="878760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7260" y="454164"/>
            <a:ext cx="7969479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困难都将过去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我靠主站立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定睛天上荣耀冠冕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The difficulties will pass,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"/>
              <a:cs typeface="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I will stand by the Lord.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Focus in heaven on the crown of glory </a:t>
            </a:r>
          </a:p>
        </p:txBody>
      </p:sp>
    </p:spTree>
    <p:extLst>
      <p:ext uri="{BB962C8B-B14F-4D97-AF65-F5344CB8AC3E}">
        <p14:creationId xmlns:p14="http://schemas.microsoft.com/office/powerpoint/2010/main" val="921909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5056" y="727595"/>
            <a:ext cx="76625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因为耶稣在我里面</a:t>
            </a:r>
            <a:endParaRPr kumimoji="0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我的生命海阔天空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"/>
              <a:cs typeface="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"/>
              <a:cs typeface="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Because Jesus is in 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My life is wide open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1-R.1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/>
                <a:ea typeface=""/>
                <a:cs typeface=""/>
                <a:sym typeface="Arial"/>
              </a:rPr>
              <a:t>泥土音乐 </a:t>
            </a:r>
          </a:p>
        </p:txBody>
      </p:sp>
    </p:spTree>
    <p:extLst>
      <p:ext uri="{BB962C8B-B14F-4D97-AF65-F5344CB8AC3E}">
        <p14:creationId xmlns:p14="http://schemas.microsoft.com/office/powerpoint/2010/main" val="1071195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6769" y="170107"/>
            <a:ext cx="7904135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不论环境顺逆</a:t>
            </a:r>
            <a:r>
              <a:rPr kumimoji="0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 </a:t>
            </a:r>
            <a:endParaRPr kumimoji="0" lang="en-US" sz="7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我深深相信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主的恩典一定够用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"/>
              <a:cs typeface="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Regardless of the environment,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I believe deeply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 The grace of the Lord must be sufficient</a:t>
            </a:r>
          </a:p>
        </p:txBody>
      </p:sp>
    </p:spTree>
    <p:extLst>
      <p:ext uri="{BB962C8B-B14F-4D97-AF65-F5344CB8AC3E}">
        <p14:creationId xmlns:p14="http://schemas.microsoft.com/office/powerpoint/2010/main" val="138877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760" y="1106715"/>
            <a:ext cx="8412479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尝过主恩的滋味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还有什么更甘甜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Taste the grace of the Lord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What is more sweet?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1-V.1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/>
                <a:ea typeface="+mn-ea"/>
                <a:cs typeface="Arial"/>
                <a:sym typeface="Arial"/>
              </a:rPr>
              <a:t>泥土音乐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/>
                <a:ea typeface="+mn-ea"/>
                <a:cs typeface="Arial"/>
                <a:sym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1272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826" y="1154888"/>
            <a:ext cx="792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因为耶稣在我里面</a:t>
            </a:r>
            <a:endParaRPr kumimoji="0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我能勇敢面对明天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"/>
              <a:cs typeface="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Because Jesus is in 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I can bravely face tomorrow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1-R.3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/>
                <a:ea typeface=""/>
                <a:cs typeface=""/>
                <a:sym typeface="Arial"/>
              </a:rPr>
              <a:t>泥土音乐 </a:t>
            </a:r>
          </a:p>
        </p:txBody>
      </p:sp>
    </p:spTree>
    <p:extLst>
      <p:ext uri="{BB962C8B-B14F-4D97-AF65-F5344CB8AC3E}">
        <p14:creationId xmlns:p14="http://schemas.microsoft.com/office/powerpoint/2010/main" val="961420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7260" y="454164"/>
            <a:ext cx="7969479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困难都将过去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我靠主站立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定睛天上荣耀冠冕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The difficulties will pass,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"/>
              <a:cs typeface="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I will stand by the Lord.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Focus in heaven on the crown of glory </a:t>
            </a:r>
          </a:p>
        </p:txBody>
      </p:sp>
    </p:spTree>
    <p:extLst>
      <p:ext uri="{BB962C8B-B14F-4D97-AF65-F5344CB8AC3E}">
        <p14:creationId xmlns:p14="http://schemas.microsoft.com/office/powerpoint/2010/main" val="925790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7260" y="454164"/>
            <a:ext cx="7969479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困难都将过去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我靠主站立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定睛天上荣耀冠冕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The difficulties will pass,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"/>
              <a:cs typeface="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I will stand by the Lord.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"/>
                <a:cs typeface=""/>
                <a:sym typeface="Arial"/>
              </a:rPr>
              <a:t>Focus in heaven on the crown of glory </a:t>
            </a:r>
          </a:p>
        </p:txBody>
      </p:sp>
      <p:pic>
        <p:nvPicPr>
          <p:cNvPr id="3" name="Graphic 2" descr="Heart">
            <a:extLst>
              <a:ext uri="{FF2B5EF4-FFF2-40B4-BE49-F238E27FC236}">
                <a16:creationId xmlns:a16="http://schemas.microsoft.com/office/drawing/2014/main" xmlns="" id="{C85E6544-FF16-5B11-BCB0-7BA3295D8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899" y="6443286"/>
            <a:ext cx="460793" cy="41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239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2366" y="567567"/>
            <a:ext cx="7673009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一生最大的祝福</a:t>
            </a:r>
            <a:endParaRPr kumimoji="0" lang="en-US" altLang="ja-JP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就是有耶稣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住在我里面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28301" y="4438462"/>
            <a:ext cx="62211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The greatest blessing in life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Is that Jesus lives in me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7821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1-V.2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/>
                <a:ea typeface="+mn-ea"/>
                <a:cs typeface="Arial"/>
                <a:sym typeface="Arial"/>
              </a:rPr>
              <a:t>泥土音乐 </a:t>
            </a:r>
          </a:p>
        </p:txBody>
      </p:sp>
      <p:sp>
        <p:nvSpPr>
          <p:cNvPr id="8" name="Rectangle 7"/>
          <p:cNvSpPr/>
          <p:nvPr/>
        </p:nvSpPr>
        <p:spPr>
          <a:xfrm>
            <a:off x="927652" y="920659"/>
            <a:ext cx="7263847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宋体"/>
                <a:cs typeface="Arial"/>
                <a:sym typeface="Arial"/>
              </a:rPr>
              <a:t>世界不再吸引我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宋体"/>
                <a:cs typeface="Arial"/>
                <a:sym typeface="Arial"/>
              </a:rPr>
              <a:t>主爱胜过全所有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The world no longer attracts 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Lord love is better than all</a:t>
            </a:r>
          </a:p>
        </p:txBody>
      </p:sp>
    </p:spTree>
    <p:extLst>
      <p:ext uri="{BB962C8B-B14F-4D97-AF65-F5344CB8AC3E}">
        <p14:creationId xmlns:p14="http://schemas.microsoft.com/office/powerpoint/2010/main" val="845120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2366" y="567567"/>
            <a:ext cx="7673009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一生最大的祝福</a:t>
            </a:r>
            <a:endParaRPr kumimoji="0" lang="en-US" altLang="ja-JP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就是有耶稣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  <a:sym typeface="Arial"/>
              </a:rPr>
              <a:t>住在我里面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  <a:sym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28301" y="4438462"/>
            <a:ext cx="62211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The greatest blessing in life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  <a:sym typeface="Arial"/>
              </a:rPr>
              <a:t>Is that Jesus lives in me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7859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5056" y="727595"/>
            <a:ext cx="76625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因为耶稣在我里面</a:t>
            </a:r>
            <a:endParaRPr kumimoji="0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我的生命海阔天空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Because Jesus is in 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My life is wide open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1-R.1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/>
                <a:ea typeface="+mn-ea"/>
                <a:cs typeface="Arial"/>
                <a:sym typeface="Arial"/>
              </a:rPr>
              <a:t>泥土音乐 </a:t>
            </a:r>
          </a:p>
        </p:txBody>
      </p:sp>
    </p:spTree>
    <p:extLst>
      <p:ext uri="{BB962C8B-B14F-4D97-AF65-F5344CB8AC3E}">
        <p14:creationId xmlns:p14="http://schemas.microsoft.com/office/powerpoint/2010/main" val="2143918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6769" y="170107"/>
            <a:ext cx="7904135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不论环境顺逆</a:t>
            </a:r>
            <a:r>
              <a:rPr kumimoji="0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 </a:t>
            </a:r>
            <a:endParaRPr kumimoji="0" lang="en-US" sz="7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我深深相信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主的恩典一定够用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Regardless of the environment,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I believe deeply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The grace of the Lord must be sufficient</a:t>
            </a:r>
          </a:p>
        </p:txBody>
      </p:sp>
    </p:spTree>
    <p:extLst>
      <p:ext uri="{BB962C8B-B14F-4D97-AF65-F5344CB8AC3E}">
        <p14:creationId xmlns:p14="http://schemas.microsoft.com/office/powerpoint/2010/main" val="1136496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826" y="1154888"/>
            <a:ext cx="792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因为耶稣在我里面</a:t>
            </a:r>
            <a:endParaRPr kumimoji="0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我能勇敢面对明天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Because Jesus is in 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I can bravely face tomorrow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1-R.3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/>
                <a:ea typeface="+mn-ea"/>
                <a:cs typeface="Arial"/>
                <a:sym typeface="Arial"/>
              </a:rPr>
              <a:t>泥土音乐 </a:t>
            </a:r>
          </a:p>
        </p:txBody>
      </p:sp>
    </p:spTree>
    <p:extLst>
      <p:ext uri="{BB962C8B-B14F-4D97-AF65-F5344CB8AC3E}">
        <p14:creationId xmlns:p14="http://schemas.microsoft.com/office/powerpoint/2010/main" val="3320154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7260" y="454164"/>
            <a:ext cx="7969479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困难都将过去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我靠主站立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定睛天上荣耀冠冕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The difficulties will pass,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I will stand by the Lord.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Focus in heaven on the crown of glory </a:t>
            </a:r>
          </a:p>
        </p:txBody>
      </p:sp>
    </p:spTree>
    <p:extLst>
      <p:ext uri="{BB962C8B-B14F-4D97-AF65-F5344CB8AC3E}">
        <p14:creationId xmlns:p14="http://schemas.microsoft.com/office/powerpoint/2010/main" val="1047444237"/>
      </p:ext>
    </p:extLst>
  </p:cSld>
  <p:clrMapOvr>
    <a:masterClrMapping/>
  </p:clrMapOvr>
</p:sld>
</file>

<file path=ppt/theme/theme1.xml><?xml version="1.0" encoding="utf-8"?>
<a:theme xmlns:a="http://schemas.openxmlformats.org/drawingml/2006/main" name="1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3922</TotalTime>
  <Words>569</Words>
  <Application>Microsoft Office PowerPoint</Application>
  <PresentationFormat>On-screen Show (4:3)</PresentationFormat>
  <Paragraphs>148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18_Office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616</cp:revision>
  <dcterms:created xsi:type="dcterms:W3CDTF">2012-02-03T13:37:34Z</dcterms:created>
  <dcterms:modified xsi:type="dcterms:W3CDTF">2022-08-06T02:03:16Z</dcterms:modified>
</cp:coreProperties>
</file>